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838444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Sono - Um Guia Completo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101346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é um elemento essencial para a nossa saúde e bem-estar. Neste ebook, iremos explorar em profundidade todos os aspetos do sono, desde as suas fases até às melhores práticas para uma boa higiene do sono.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97765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985272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959197"/>
            <a:ext cx="262080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Felizardo Caculo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77796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Conclusão e Chamada à Ação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519845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Neste ebook, explorámos em profundidade todos os aspetos do sono, desde as suas fases até às melhores práticas para uma boa higiene do sono. Agora que você tem o conhecimento necessário, é hora de colocar em prática estas estratégias e desfrutar dos benefícios de um sono de qualidade.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5772745"/>
            <a:ext cx="3673197" cy="6788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246" y="661630"/>
            <a:ext cx="7489508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Os Benefícios de Um Bom Sono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7246" y="2329458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6445" y="2588657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Saúde Física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86445" y="3058716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permite a recuperação e reparação do corpo, fortalecendo o sistema imunitário.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0229" y="2329458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9428" y="2588657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Saúde Mental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49428" y="3058716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 sono de qualidade melhora a concentração, a memória e reduz a ansiedade e depressão.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7246" y="5066824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6445" y="532602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Longevidade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86445" y="5796082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Estudos mostram que uma boa higiene do sono está associada a um aumento da esperança de vida.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0229" y="5066824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49428" y="532602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Produtividade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949428" y="5796082"/>
            <a:ext cx="3108246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Dormir bem aumenta a energia, a criatividade e a capacidade de tomar decisões.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678894"/>
            <a:ext cx="737318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 Ciência por Detrás do Sono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705481" y="1734979"/>
            <a:ext cx="30480" cy="5817870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227504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201263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49462" y="2125742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8510" y="198179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Ondas Cerebrais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8510" y="247280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envolve a alternância entre diferentes padrões de ondas cerebrais.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429660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403419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29221" y="4147304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8078510" y="40033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Fases do Sono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8510" y="4494371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é composto por fases distintas, cada uma com funções específicas.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954" y="631817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3008" y="605575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24340" y="6168866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8078510" y="60249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Regulação Hormonal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8078510" y="651593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Hormonas como a melatonina e a cortisol desempenham um papel crucial no ciclo do sono.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64406"/>
            <a:ext cx="87605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As Fases do Sono e os Seus Efeitos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67307"/>
            <a:ext cx="28161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Sono de Ondas Lentas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28570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 fase é crucial para a restauração física e mental.</a:t>
            </a: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924776"/>
            <a:ext cx="3898821" cy="26675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372695" y="226730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Sono REM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5372695" y="285702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sono REM é vital para a consolidação da memória e a criatividade.</a:t>
            </a:r>
            <a:endParaRPr lang="en-US" sz="19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695" y="4319826"/>
            <a:ext cx="3898821" cy="26675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881354" y="2267307"/>
            <a:ext cx="29434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Transições entre Fases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9881354" y="285702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 transições harmoniosas entre fases são essenciais para um sono de qualidade.</a:t>
            </a:r>
            <a:endParaRPr lang="en-US" sz="19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1354" y="4319826"/>
            <a:ext cx="3898821" cy="26675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743" y="842010"/>
            <a:ext cx="7534513" cy="1277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Distúrbios do Sono e Como Lidar com Eles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4743" y="2722959"/>
            <a:ext cx="517327" cy="51732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7029" y="2828330"/>
            <a:ext cx="132636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51980" y="2722959"/>
            <a:ext cx="2554843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Insónia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551980" y="3180159"/>
            <a:ext cx="2905125" cy="1471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Estratégias como a restrição do sono e a higiene do sono podem ajudar a combater a insónia.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4687014" y="2722959"/>
            <a:ext cx="517327" cy="51732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0369" y="2828330"/>
            <a:ext cx="170497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434251" y="2722959"/>
            <a:ext cx="2554843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Apneia do Sono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434251" y="3180159"/>
            <a:ext cx="2905125" cy="1471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uso de aparelhos de CPAP e alterações no estilo de vida podem tratar a apneia do sono.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4743" y="5139809"/>
            <a:ext cx="517327" cy="51732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3574" y="5245179"/>
            <a:ext cx="179546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51980" y="5139809"/>
            <a:ext cx="2905125" cy="638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Distúrbios do Ritmo Circadiano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51980" y="5916335"/>
            <a:ext cx="2905125" cy="1471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exposição à luz natural, a programação de rotinas e a melatonina podem regular o relógio biológico.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4687014" y="5139809"/>
            <a:ext cx="517327" cy="51732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59060" y="5245179"/>
            <a:ext cx="173236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434251" y="5139809"/>
            <a:ext cx="2905125" cy="638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Pesadelos e Sonambulismo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434251" y="5916335"/>
            <a:ext cx="2905125" cy="1471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Técnicas de relaxamento e terapia comportamental podem ajudar a lidar com estes distúrbios.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0314" y="656392"/>
            <a:ext cx="7476173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Dicas para Uma Boa Higiene do Sono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314" y="2337197"/>
            <a:ext cx="595670" cy="5956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0314" y="3171111"/>
            <a:ext cx="2647474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Estabelecer Rotina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320314" y="3644979"/>
            <a:ext cx="3559373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Vá para a cama e acorde à mesma hora todos os dias.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6994" y="2337197"/>
            <a:ext cx="595670" cy="5956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36994" y="3171111"/>
            <a:ext cx="2647474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Ambiente Ideal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36994" y="3644979"/>
            <a:ext cx="3559493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Mantenha o quarto escuro, fresco e silencioso.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314" y="5121950"/>
            <a:ext cx="595670" cy="5956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20314" y="5955863"/>
            <a:ext cx="276879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Atividades Relaxantes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320314" y="6429732"/>
            <a:ext cx="3559373" cy="1143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Leia um livro, tome um banho quente ou faça exercícios de respiração.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6994" y="5121950"/>
            <a:ext cx="595670" cy="59567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36994" y="5955863"/>
            <a:ext cx="305776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Alimentação Equilibrada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36994" y="6429732"/>
            <a:ext cx="3559493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Evite refeições pesadas, cafeína e álcool antes de dormir.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Alimentos e Bebidas que Ajudam a Dormir Melhor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594" y="2207895"/>
            <a:ext cx="1125974" cy="18015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8348" y="243304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Triptofano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738348" y="288083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triptofano, presente em alimentos como leite, banana e nozes, aumenta a produção de melatonina.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94" y="4009430"/>
            <a:ext cx="1125974" cy="18015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38348" y="4234577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Magnésio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738348" y="4682371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Alimentos ricos em magnésio, como abacate e espinafres, promovem um sono mais tranquilo.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4" y="5810964"/>
            <a:ext cx="1125974" cy="18015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8348" y="603611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Chá e Infusões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8348" y="648390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Bebidas como chá de camomila e de valeriana têm propriedades calmantes e ajudam a relaxar.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73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042" y="3119914"/>
            <a:ext cx="8194715" cy="568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Técnicas para Relaxar Antes de Dormir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16042" y="3995023"/>
            <a:ext cx="13198316" cy="3675698"/>
          </a:xfrm>
          <a:prstGeom prst="roundRect">
            <a:avLst>
              <a:gd name="adj" fmla="val 834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23662" y="4002643"/>
            <a:ext cx="13183076" cy="9151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28211" y="4133017"/>
            <a:ext cx="6178629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Meditação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23559" y="4133017"/>
            <a:ext cx="6178629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Exercícios de respiração profunda ou visualização guiada ajudam a acalmar a mente.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3662" y="4917757"/>
            <a:ext cx="13183076" cy="9151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28211" y="5048131"/>
            <a:ext cx="6178629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Yoga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23559" y="5048131"/>
            <a:ext cx="6178629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Posturas e sequências de yoga suaves ajudam a aliviar a tensão física e mental.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3662" y="5832872"/>
            <a:ext cx="13183076" cy="9151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28211" y="5963245"/>
            <a:ext cx="6178629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Massagem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23559" y="5963245"/>
            <a:ext cx="6178629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Massagear áreas como os pés, o pescoço e os ombros promove a relaxamento.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3662" y="6747986"/>
            <a:ext cx="13183076" cy="9151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28211" y="6878360"/>
            <a:ext cx="6178629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Música Calma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23559" y="6878360"/>
            <a:ext cx="6178629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Ouvir música suave e relaxante pode induzir um estado de espírito tranquilo.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79922"/>
            <a:ext cx="935605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Criar Um Ambiente Ideal para o Sono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459474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Escuridão e Frescura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5764530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 quarto escuro e com temperatura fresca é essencial para um sono reparador.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2459474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Decoração Relaxante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88161" y="5764530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Optar por cores, texturas e iluminação suaves cria um ambiente acolhedor e aconchegante.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459474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Sem Distrações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2404" y="5764530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Remover dispositivos eletrónicos e manter o quarto dedicado apenas ao sono é crucial.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2024-10-09T16:56:04Z</dcterms:created>
  <dcterms:modified xsi:type="dcterms:W3CDTF">2024-10-09T16:56:04Z</dcterms:modified>
</cp:coreProperties>
</file>